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3AF0B-5006-4238-9B0C-3C3304C2AC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8213E71-09DF-4BCA-A23A-E5A3C351AB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0967AD-9E47-4046-A95E-3DC963317C0F}"/>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5" name="Footer Placeholder 4">
            <a:extLst>
              <a:ext uri="{FF2B5EF4-FFF2-40B4-BE49-F238E27FC236}">
                <a16:creationId xmlns:a16="http://schemas.microsoft.com/office/drawing/2014/main" id="{5769818F-DA6B-490A-A68B-297FB152E5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FD272-9B9D-4789-924F-58143C652185}"/>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705829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31A5B-3BAF-47D0-8023-7CD366681B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E6E819-A704-478B-A944-9D6E6E3C0C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9497D9-60ED-43C6-90FD-0804AFDD549F}"/>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5" name="Footer Placeholder 4">
            <a:extLst>
              <a:ext uri="{FF2B5EF4-FFF2-40B4-BE49-F238E27FC236}">
                <a16:creationId xmlns:a16="http://schemas.microsoft.com/office/drawing/2014/main" id="{1B420495-FBEC-4F33-BE07-696E6B42B7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EE9204-63B6-4DEC-A1BF-1B35047DBE1E}"/>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1442786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E98B42-5506-4DB1-9E87-AF4E0F69D3B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87D9CF-1EF7-4D39-B9B3-5D92364622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1DF1D1-B679-4701-AC09-5B06DBA98F49}"/>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5" name="Footer Placeholder 4">
            <a:extLst>
              <a:ext uri="{FF2B5EF4-FFF2-40B4-BE49-F238E27FC236}">
                <a16:creationId xmlns:a16="http://schemas.microsoft.com/office/drawing/2014/main" id="{5CB97E8E-6598-4228-8DD9-7E0B09A49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54879E-38C6-4B2E-8757-DEF7008FB78C}"/>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1656513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CFDBC-F66D-4A4D-90B5-A1E03FAC93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5AB5ED-1DE6-4906-A3CA-A2AFC1E6F1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9B89C0-266A-4110-85E2-4BA5112E416F}"/>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5" name="Footer Placeholder 4">
            <a:extLst>
              <a:ext uri="{FF2B5EF4-FFF2-40B4-BE49-F238E27FC236}">
                <a16:creationId xmlns:a16="http://schemas.microsoft.com/office/drawing/2014/main" id="{7EC5B901-FF63-4FD1-891A-281B2C81E4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2ACD49-43B4-4977-8FBC-0973DFCEE98E}"/>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525750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93F96-08FF-428A-AD2C-F1A4D62759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BCAA00-0633-4AFC-B483-426AF97950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09EC75-B81D-455F-9E5A-464087136874}"/>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5" name="Footer Placeholder 4">
            <a:extLst>
              <a:ext uri="{FF2B5EF4-FFF2-40B4-BE49-F238E27FC236}">
                <a16:creationId xmlns:a16="http://schemas.microsoft.com/office/drawing/2014/main" id="{FF46BAA5-04AF-4012-980E-F2431709CA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665E36-66F3-4B7A-BF45-195CE463FFB8}"/>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2031266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A5D64-1143-48AA-BAA1-06BB512E72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392BE9-FDDF-47FD-AAE4-2F2B72A457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A37EAA-BC7D-4D24-B83E-645593C1C6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48E9090-9DBA-4604-8894-4DE2446C4BC6}"/>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6" name="Footer Placeholder 5">
            <a:extLst>
              <a:ext uri="{FF2B5EF4-FFF2-40B4-BE49-F238E27FC236}">
                <a16:creationId xmlns:a16="http://schemas.microsoft.com/office/drawing/2014/main" id="{02EFE996-2F05-4568-BE51-37E9E9AD82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0AC8DE-92A9-4D69-B0B8-55848573DD9C}"/>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3006676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0F315-B999-437F-B969-EF701AAE7E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F1E63D-DF60-468F-9AA9-B83A3E07A9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963482-4958-4EB9-A097-C75CC7DAAF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B4E712-8A33-4769-BB2D-39DDAD4918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3B768F-2FF5-4365-88CA-9CE63903D6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4C3283-1DF5-4702-9C83-888106223ECB}"/>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8" name="Footer Placeholder 7">
            <a:extLst>
              <a:ext uri="{FF2B5EF4-FFF2-40B4-BE49-F238E27FC236}">
                <a16:creationId xmlns:a16="http://schemas.microsoft.com/office/drawing/2014/main" id="{1904F774-B2A1-4F56-9D39-B7BBE1627F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278391-D166-4522-B4C1-F9BC33E02401}"/>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1460173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C7DF0-369A-48E5-9D4E-1352FD0597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89BDF6-D413-4C90-9120-C7CD8B2BB9D3}"/>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4" name="Footer Placeholder 3">
            <a:extLst>
              <a:ext uri="{FF2B5EF4-FFF2-40B4-BE49-F238E27FC236}">
                <a16:creationId xmlns:a16="http://schemas.microsoft.com/office/drawing/2014/main" id="{079752F1-3698-48C0-B92B-5921F047E2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51A9F1-FBA4-4D23-A0A6-7C2FA09A3A60}"/>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4251715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0BEF2C-9C19-48DF-AA37-B6B10B82D4B4}"/>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3" name="Footer Placeholder 2">
            <a:extLst>
              <a:ext uri="{FF2B5EF4-FFF2-40B4-BE49-F238E27FC236}">
                <a16:creationId xmlns:a16="http://schemas.microsoft.com/office/drawing/2014/main" id="{87281BAD-20AD-4982-9F76-993EB7F8AA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68945C-DE3C-444B-8682-3802FEC0F8C8}"/>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1325257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8E6C2-26C7-4AEE-86A0-57A36993BB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7685E4-F8CE-42AD-8653-025D0EF5B8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DA584E-8163-4A8E-8AC0-7CA2507629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202813-B39D-4ACA-8E3E-57A0DCEDDF96}"/>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6" name="Footer Placeholder 5">
            <a:extLst>
              <a:ext uri="{FF2B5EF4-FFF2-40B4-BE49-F238E27FC236}">
                <a16:creationId xmlns:a16="http://schemas.microsoft.com/office/drawing/2014/main" id="{5AEE0C76-E49D-47BB-A994-9CC2E42D1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15E974-6C65-4BC3-8567-FECB3E6AABFD}"/>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125617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563D-FAF0-4504-9804-FCDC5FA112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D721CA-E097-4423-B5BD-E64845AB2A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77F27F-D0AC-4FEC-B84C-8BCD27D43E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FB61B5-8615-4A24-AD05-B52AAF9DBDF2}"/>
              </a:ext>
            </a:extLst>
          </p:cNvPr>
          <p:cNvSpPr>
            <a:spLocks noGrp="1"/>
          </p:cNvSpPr>
          <p:nvPr>
            <p:ph type="dt" sz="half" idx="10"/>
          </p:nvPr>
        </p:nvSpPr>
        <p:spPr/>
        <p:txBody>
          <a:bodyPr/>
          <a:lstStyle/>
          <a:p>
            <a:fld id="{34625045-7300-4AB5-B0E7-EA22EBC1CF4D}" type="datetimeFigureOut">
              <a:rPr lang="en-US" smtClean="0"/>
              <a:t>11/28/2024</a:t>
            </a:fld>
            <a:endParaRPr lang="en-US"/>
          </a:p>
        </p:txBody>
      </p:sp>
      <p:sp>
        <p:nvSpPr>
          <p:cNvPr id="6" name="Footer Placeholder 5">
            <a:extLst>
              <a:ext uri="{FF2B5EF4-FFF2-40B4-BE49-F238E27FC236}">
                <a16:creationId xmlns:a16="http://schemas.microsoft.com/office/drawing/2014/main" id="{E674FEE3-CD3C-4264-BD01-05311E7F54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82C41D-5AE7-4125-8748-DFFF5E17B2CC}"/>
              </a:ext>
            </a:extLst>
          </p:cNvPr>
          <p:cNvSpPr>
            <a:spLocks noGrp="1"/>
          </p:cNvSpPr>
          <p:nvPr>
            <p:ph type="sldNum" sz="quarter" idx="12"/>
          </p:nvPr>
        </p:nvSpPr>
        <p:spPr/>
        <p:txBody>
          <a:bodyPr/>
          <a:lstStyle/>
          <a:p>
            <a:fld id="{F0B009BD-FC58-4ACE-804D-A51FD953A32E}" type="slidenum">
              <a:rPr lang="en-US" smtClean="0"/>
              <a:t>‹#›</a:t>
            </a:fld>
            <a:endParaRPr lang="en-US"/>
          </a:p>
        </p:txBody>
      </p:sp>
    </p:spTree>
    <p:extLst>
      <p:ext uri="{BB962C8B-B14F-4D97-AF65-F5344CB8AC3E}">
        <p14:creationId xmlns:p14="http://schemas.microsoft.com/office/powerpoint/2010/main" val="3137221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713142-1D3E-48F5-81C6-AC7B78AA62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E25A12-8B7F-48DD-8C6D-D6FA3ECD73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E6358F-130B-491E-80B3-513CB116A6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625045-7300-4AB5-B0E7-EA22EBC1CF4D}" type="datetimeFigureOut">
              <a:rPr lang="en-US" smtClean="0"/>
              <a:t>11/28/2024</a:t>
            </a:fld>
            <a:endParaRPr lang="en-US"/>
          </a:p>
        </p:txBody>
      </p:sp>
      <p:sp>
        <p:nvSpPr>
          <p:cNvPr id="5" name="Footer Placeholder 4">
            <a:extLst>
              <a:ext uri="{FF2B5EF4-FFF2-40B4-BE49-F238E27FC236}">
                <a16:creationId xmlns:a16="http://schemas.microsoft.com/office/drawing/2014/main" id="{26B05996-DBFB-4D07-BB91-C26AB1F0A8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ABBC6B-EABE-4DBA-ACA6-114BE11EA1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B009BD-FC58-4ACE-804D-A51FD953A32E}" type="slidenum">
              <a:rPr lang="en-US" smtClean="0"/>
              <a:t>‹#›</a:t>
            </a:fld>
            <a:endParaRPr lang="en-US"/>
          </a:p>
        </p:txBody>
      </p:sp>
    </p:spTree>
    <p:extLst>
      <p:ext uri="{BB962C8B-B14F-4D97-AF65-F5344CB8AC3E}">
        <p14:creationId xmlns:p14="http://schemas.microsoft.com/office/powerpoint/2010/main" val="1701423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38F3-24AA-4E62-99BC-69A53142C78C}"/>
              </a:ext>
            </a:extLst>
          </p:cNvPr>
          <p:cNvSpPr>
            <a:spLocks noGrp="1"/>
          </p:cNvSpPr>
          <p:nvPr>
            <p:ph type="ctrTitle"/>
          </p:nvPr>
        </p:nvSpPr>
        <p:spPr>
          <a:xfrm>
            <a:off x="1417468" y="1340528"/>
            <a:ext cx="9144000" cy="4104767"/>
          </a:xfrm>
        </p:spPr>
        <p:txBody>
          <a:bodyPr>
            <a:normAutofit/>
          </a:bodyPr>
          <a:lstStyle/>
          <a:p>
            <a:pPr marL="0" marR="0">
              <a:lnSpc>
                <a:spcPct val="107000"/>
              </a:lnSpc>
              <a:spcBef>
                <a:spcPts val="0"/>
              </a:spcBef>
              <a:spcAft>
                <a:spcPts val="800"/>
              </a:spcAft>
            </a:pPr>
            <a:r>
              <a:rPr lang="th-TH" sz="1800" dirty="0">
                <a:effectLst/>
                <a:latin typeface="Calibri" panose="020F0502020204030204" pitchFamily="34" charset="0"/>
                <a:ea typeface="Calibri" panose="020F0502020204030204" pitchFamily="34" charset="0"/>
                <a:cs typeface="Cordia New" panose="020B0304020202020204" pitchFamily="34" charset="-34"/>
              </a:rPr>
              <a:t>ทดสอบ</a:t>
            </a:r>
            <a:br>
              <a:rPr lang="en-US" sz="1800" dirty="0">
                <a:effectLst/>
                <a:latin typeface="Calibri" panose="020F0502020204030204" pitchFamily="34" charset="0"/>
                <a:ea typeface="Calibri" panose="020F0502020204030204" pitchFamily="34" charset="0"/>
                <a:cs typeface="Cordia New" panose="020B0304020202020204" pitchFamily="34" charset="-34"/>
              </a:rPr>
            </a:br>
            <a:r>
              <a:rPr lang="th-TH" sz="1800" dirty="0">
                <a:effectLst/>
                <a:latin typeface="Calibri" panose="020F0502020204030204" pitchFamily="34" charset="0"/>
                <a:ea typeface="Calibri" panose="020F0502020204030204" pitchFamily="34" charset="0"/>
                <a:cs typeface="Cordia New" panose="020B0304020202020204" pitchFamily="34" charset="-34"/>
              </a:rPr>
              <a:t>กรมการพัฒนาชุมชน กระทรวงมหาดไทย</a:t>
            </a:r>
            <a:br>
              <a:rPr lang="en-US" sz="1800" dirty="0">
                <a:effectLst/>
                <a:latin typeface="Calibri" panose="020F0502020204030204" pitchFamily="34" charset="0"/>
                <a:ea typeface="Calibri" panose="020F0502020204030204" pitchFamily="34" charset="0"/>
                <a:cs typeface="Cordia New" panose="020B0304020202020204" pitchFamily="34" charset="-34"/>
              </a:rPr>
            </a:br>
            <a:r>
              <a:rPr lang="th-TH" sz="1800" dirty="0">
                <a:effectLst/>
                <a:latin typeface="Calibri" panose="020F0502020204030204" pitchFamily="34" charset="0"/>
                <a:ea typeface="Calibri" panose="020F0502020204030204" pitchFamily="34" charset="0"/>
                <a:cs typeface="Cordia New" panose="020B0304020202020204" pitchFamily="34" charset="-34"/>
              </a:rPr>
              <a:t>นาย เมตตา กรุณา</a:t>
            </a:r>
            <a:br>
              <a:rPr lang="en-US" sz="1800" dirty="0">
                <a:effectLst/>
                <a:latin typeface="Calibri" panose="020F0502020204030204" pitchFamily="34" charset="0"/>
                <a:ea typeface="Calibri" panose="020F0502020204030204" pitchFamily="34" charset="0"/>
                <a:cs typeface="Cordia New" panose="020B0304020202020204" pitchFamily="34" charset="-34"/>
              </a:rPr>
            </a:br>
            <a:r>
              <a:rPr lang="th-TH" sz="1800" dirty="0">
                <a:effectLst/>
                <a:latin typeface="Calibri" panose="020F0502020204030204" pitchFamily="34" charset="0"/>
                <a:ea typeface="Calibri" panose="020F0502020204030204" pitchFamily="34" charset="0"/>
                <a:cs typeface="Cordia New" panose="020B0304020202020204" pitchFamily="34" charset="-34"/>
              </a:rPr>
              <a:t>ศูนย์ราชการเฉลิมพระเกียรติฯ อาคารรัฐประศาสนภักดี (อาคาร </a:t>
            </a:r>
            <a:r>
              <a:rPr lang="en-US" sz="1800" dirty="0">
                <a:effectLst/>
                <a:latin typeface="Calibri" panose="020F0502020204030204" pitchFamily="34" charset="0"/>
                <a:ea typeface="Calibri" panose="020F0502020204030204" pitchFamily="34" charset="0"/>
                <a:cs typeface="Cordia New" panose="020B0304020202020204" pitchFamily="34" charset="-34"/>
              </a:rPr>
              <a:t>B) </a:t>
            </a:r>
            <a:r>
              <a:rPr lang="th-TH" sz="1800" dirty="0">
                <a:effectLst/>
                <a:latin typeface="Calibri" panose="020F0502020204030204" pitchFamily="34" charset="0"/>
                <a:ea typeface="Calibri" panose="020F0502020204030204" pitchFamily="34" charset="0"/>
                <a:cs typeface="Cordia New" panose="020B0304020202020204" pitchFamily="34" charset="-34"/>
              </a:rPr>
              <a:t>ชั้น </a:t>
            </a:r>
            <a:r>
              <a:rPr lang="en-US" sz="1800" dirty="0">
                <a:effectLst/>
                <a:latin typeface="Calibri" panose="020F0502020204030204" pitchFamily="34" charset="0"/>
                <a:ea typeface="Calibri" panose="020F0502020204030204" pitchFamily="34" charset="0"/>
                <a:cs typeface="Cordia New" panose="020B0304020202020204" pitchFamily="34" charset="-34"/>
              </a:rPr>
              <a:t>5</a:t>
            </a:r>
            <a:br>
              <a:rPr lang="en-US" sz="1800" dirty="0">
                <a:effectLst/>
                <a:latin typeface="Calibri" panose="020F0502020204030204" pitchFamily="34" charset="0"/>
                <a:ea typeface="Calibri" panose="020F0502020204030204" pitchFamily="34" charset="0"/>
                <a:cs typeface="Cordia New" panose="020B0304020202020204" pitchFamily="34" charset="-34"/>
              </a:rPr>
            </a:br>
            <a:r>
              <a:rPr lang="th-TH" sz="1800" dirty="0">
                <a:effectLst/>
                <a:latin typeface="Calibri" panose="020F0502020204030204" pitchFamily="34" charset="0"/>
                <a:ea typeface="Calibri" panose="020F0502020204030204" pitchFamily="34" charset="0"/>
                <a:cs typeface="Cordia New" panose="020B0304020202020204" pitchFamily="34" charset="-34"/>
              </a:rPr>
              <a:t>ถนนแจ้งวัฒนะ แขวงทุ่งสองห้อง เขตหลักสี่ กรุงเทพมหานคร</a:t>
            </a:r>
            <a:br>
              <a:rPr lang="en-US" sz="1800" dirty="0">
                <a:effectLst/>
                <a:latin typeface="Calibri" panose="020F0502020204030204" pitchFamily="34" charset="0"/>
                <a:ea typeface="Calibri" panose="020F0502020204030204" pitchFamily="34" charset="0"/>
                <a:cs typeface="Cordia New" panose="020B0304020202020204" pitchFamily="34" charset="-34"/>
              </a:rPr>
            </a:br>
            <a:r>
              <a:rPr lang="en-US" sz="1800" dirty="0">
                <a:effectLst/>
                <a:latin typeface="Calibri" panose="020F0502020204030204" pitchFamily="34" charset="0"/>
                <a:ea typeface="Calibri" panose="020F0502020204030204" pitchFamily="34" charset="0"/>
                <a:cs typeface="Cordia New" panose="020B0304020202020204" pitchFamily="34" charset="-34"/>
              </a:rPr>
              <a:t> </a:t>
            </a:r>
            <a:br>
              <a:rPr lang="en-US" sz="1800" dirty="0">
                <a:effectLst/>
                <a:latin typeface="Calibri" panose="020F0502020204030204" pitchFamily="34" charset="0"/>
                <a:ea typeface="Calibri" panose="020F0502020204030204" pitchFamily="34" charset="0"/>
                <a:cs typeface="Cordia New" panose="020B0304020202020204" pitchFamily="34" charset="-34"/>
              </a:rPr>
            </a:br>
            <a:r>
              <a:rPr lang="en-US" sz="1800" dirty="0">
                <a:effectLst/>
                <a:latin typeface="Calibri" panose="020F0502020204030204" pitchFamily="34" charset="0"/>
                <a:ea typeface="Calibri" panose="020F0502020204030204" pitchFamily="34" charset="0"/>
                <a:cs typeface="Cordia New" panose="020B0304020202020204" pitchFamily="34" charset="-34"/>
              </a:rPr>
              <a:t>Test</a:t>
            </a:r>
            <a:br>
              <a:rPr lang="en-US" sz="1800" dirty="0">
                <a:effectLst/>
                <a:latin typeface="Calibri" panose="020F0502020204030204" pitchFamily="34" charset="0"/>
                <a:ea typeface="Calibri" panose="020F0502020204030204" pitchFamily="34" charset="0"/>
                <a:cs typeface="Cordia New" panose="020B0304020202020204" pitchFamily="34" charset="-34"/>
              </a:rPr>
            </a:br>
            <a:r>
              <a:rPr lang="en-US" sz="1800" dirty="0">
                <a:effectLst/>
                <a:latin typeface="Calibri" panose="020F0502020204030204" pitchFamily="34" charset="0"/>
                <a:ea typeface="Calibri" panose="020F0502020204030204" pitchFamily="34" charset="0"/>
                <a:cs typeface="Cordia New" panose="020B0304020202020204" pitchFamily="34" charset="-34"/>
              </a:rPr>
              <a:t>Community Development Department</a:t>
            </a:r>
            <a:br>
              <a:rPr lang="en-US" sz="1800" dirty="0">
                <a:effectLst/>
                <a:latin typeface="Calibri" panose="020F0502020204030204" pitchFamily="34" charset="0"/>
                <a:ea typeface="Calibri" panose="020F0502020204030204" pitchFamily="34" charset="0"/>
                <a:cs typeface="Cordia New" panose="020B0304020202020204" pitchFamily="34" charset="-34"/>
              </a:rPr>
            </a:br>
            <a:r>
              <a:rPr lang="en-US" sz="1800" dirty="0">
                <a:effectLst/>
                <a:latin typeface="Calibri" panose="020F0502020204030204" pitchFamily="34" charset="0"/>
                <a:ea typeface="Calibri" panose="020F0502020204030204" pitchFamily="34" charset="0"/>
                <a:cs typeface="Cordia New" panose="020B0304020202020204" pitchFamily="34" charset="-34"/>
              </a:rPr>
              <a:t>MR. Metta karuna</a:t>
            </a:r>
            <a:br>
              <a:rPr lang="en-US" sz="1800" dirty="0">
                <a:effectLst/>
                <a:latin typeface="Calibri" panose="020F0502020204030204" pitchFamily="34" charset="0"/>
                <a:ea typeface="Calibri" panose="020F0502020204030204" pitchFamily="34" charset="0"/>
                <a:cs typeface="Cordia New" panose="020B0304020202020204" pitchFamily="34" charset="-34"/>
              </a:rPr>
            </a:br>
            <a:r>
              <a:rPr lang="en-US" sz="1800" dirty="0">
                <a:effectLst/>
                <a:latin typeface="Calibri" panose="020F0502020204030204" pitchFamily="34" charset="0"/>
                <a:ea typeface="Calibri" panose="020F0502020204030204" pitchFamily="34" charset="0"/>
                <a:cs typeface="Cordia New" panose="020B0304020202020204" pitchFamily="34" charset="-34"/>
              </a:rPr>
              <a:t>Government Complex Commemorating His Majesty the King, </a:t>
            </a:r>
            <a:r>
              <a:rPr lang="en-US" sz="1800" dirty="0" err="1">
                <a:effectLst/>
                <a:latin typeface="Calibri" panose="020F0502020204030204" pitchFamily="34" charset="0"/>
                <a:ea typeface="Calibri" panose="020F0502020204030204" pitchFamily="34" charset="0"/>
                <a:cs typeface="Cordia New" panose="020B0304020202020204" pitchFamily="34" charset="-34"/>
              </a:rPr>
              <a:t>Ratchaprasasana</a:t>
            </a:r>
            <a:r>
              <a:rPr lang="en-US" sz="1800" dirty="0">
                <a:effectLst/>
                <a:latin typeface="Calibri" panose="020F0502020204030204" pitchFamily="34" charset="0"/>
                <a:ea typeface="Calibri" panose="020F0502020204030204" pitchFamily="34" charset="0"/>
                <a:cs typeface="Cordia New" panose="020B0304020202020204" pitchFamily="34" charset="-34"/>
              </a:rPr>
              <a:t> </a:t>
            </a:r>
            <a:r>
              <a:rPr lang="en-US" sz="1800" dirty="0" err="1">
                <a:effectLst/>
                <a:latin typeface="Calibri" panose="020F0502020204030204" pitchFamily="34" charset="0"/>
                <a:ea typeface="Calibri" panose="020F0502020204030204" pitchFamily="34" charset="0"/>
                <a:cs typeface="Cordia New" panose="020B0304020202020204" pitchFamily="34" charset="-34"/>
              </a:rPr>
              <a:t>Phakdi</a:t>
            </a:r>
            <a:r>
              <a:rPr lang="en-US" sz="1800" dirty="0">
                <a:effectLst/>
                <a:latin typeface="Calibri" panose="020F0502020204030204" pitchFamily="34" charset="0"/>
                <a:ea typeface="Calibri" panose="020F0502020204030204" pitchFamily="34" charset="0"/>
                <a:cs typeface="Cordia New" panose="020B0304020202020204" pitchFamily="34" charset="-34"/>
              </a:rPr>
              <a:t> Building (Building B), 5th Floor, Chaeng </a:t>
            </a:r>
            <a:r>
              <a:rPr lang="en-US" sz="1800" dirty="0" err="1">
                <a:effectLst/>
                <a:latin typeface="Calibri" panose="020F0502020204030204" pitchFamily="34" charset="0"/>
                <a:ea typeface="Calibri" panose="020F0502020204030204" pitchFamily="34" charset="0"/>
                <a:cs typeface="Cordia New" panose="020B0304020202020204" pitchFamily="34" charset="-34"/>
              </a:rPr>
              <a:t>Watthana</a:t>
            </a:r>
            <a:r>
              <a:rPr lang="en-US" sz="1800" dirty="0">
                <a:effectLst/>
                <a:latin typeface="Calibri" panose="020F0502020204030204" pitchFamily="34" charset="0"/>
                <a:ea typeface="Calibri" panose="020F0502020204030204" pitchFamily="34" charset="0"/>
                <a:cs typeface="Cordia New" panose="020B0304020202020204" pitchFamily="34" charset="-34"/>
              </a:rPr>
              <a:t> Road, </a:t>
            </a:r>
            <a:r>
              <a:rPr lang="en-US" sz="1800" dirty="0" err="1">
                <a:effectLst/>
                <a:latin typeface="Calibri" panose="020F0502020204030204" pitchFamily="34" charset="0"/>
                <a:ea typeface="Calibri" panose="020F0502020204030204" pitchFamily="34" charset="0"/>
                <a:cs typeface="Cordia New" panose="020B0304020202020204" pitchFamily="34" charset="-34"/>
              </a:rPr>
              <a:t>Thung</a:t>
            </a:r>
            <a:r>
              <a:rPr lang="en-US" sz="1800" dirty="0">
                <a:effectLst/>
                <a:latin typeface="Calibri" panose="020F0502020204030204" pitchFamily="34" charset="0"/>
                <a:ea typeface="Calibri" panose="020F0502020204030204" pitchFamily="34" charset="0"/>
                <a:cs typeface="Cordia New" panose="020B0304020202020204" pitchFamily="34" charset="-34"/>
              </a:rPr>
              <a:t> Song Hong Subdistrict, Lak Si District</a:t>
            </a:r>
            <a:r>
              <a:rPr lang="en-US" sz="1800">
                <a:effectLst/>
                <a:latin typeface="Calibri" panose="020F0502020204030204" pitchFamily="34" charset="0"/>
                <a:ea typeface="Calibri" panose="020F0502020204030204" pitchFamily="34" charset="0"/>
                <a:cs typeface="Cordia New" panose="020B0304020202020204" pitchFamily="34" charset="-34"/>
              </a:rPr>
              <a:t>, Bangkok</a:t>
            </a:r>
            <a:endParaRPr lang="en-US" dirty="0"/>
          </a:p>
        </p:txBody>
      </p:sp>
    </p:spTree>
    <p:extLst>
      <p:ext uri="{BB962C8B-B14F-4D97-AF65-F5344CB8AC3E}">
        <p14:creationId xmlns:p14="http://schemas.microsoft.com/office/powerpoint/2010/main" val="515538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ทดสอบ กรมการพัฒนาชุมชน กระทรวงมหาดไทย นาย เมตตา กรุณา ศูนย์ราชการเฉลิมพระเกียรติฯ อาคารรัฐประศาสนภักดี (อาคาร B) ชั้น 5 ถนนแจ้งวัฒนะ แขวงทุ่งสองห้อง เขตหลักสี่ กรุงเทพมหานคร   Test Community Development Department MR. Metta karuna Government Complex Commemorating His Majesty the King, Ratchaprasasana Phakdi Building (Building B), 5th Floor, Chaeng Watthana Road, Thung Song Hong Subdistrict, Lak Si District, Bangkok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ทดสอบ กรมการพัฒนาชุมชน กระทรวงมหาดไทย นาย เมตตา กรุณา ศูนย์ราชการเฉลิมพระเกียรติฯ อาคารรัฐประศาสนภักดี (อาคาร B) ชั้น 5 ถนนแจ้งวัฒนะ แขวงทุ่งสองห้อง เขตหลักสี่ กรุงเทพมหานคร   Test Community Development Department MR. Metta karuna Government Complex Commemorating His Majesty the King, Ratchaprasasana Phakdi Building (Building B), 5th Floor, Chaeng Watthana Road, Thung Song Hong Subdistrict, Lak Si District, Bangkok</dc:title>
  <dc:creator>emwork</dc:creator>
  <cp:lastModifiedBy>emwork</cp:lastModifiedBy>
  <cp:revision>1</cp:revision>
  <dcterms:created xsi:type="dcterms:W3CDTF">2024-11-28T02:11:37Z</dcterms:created>
  <dcterms:modified xsi:type="dcterms:W3CDTF">2024-11-28T02:12:03Z</dcterms:modified>
</cp:coreProperties>
</file>